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98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19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67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0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44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28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49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29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72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0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12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01359D-4AE1-4D56-BCCC-73C05DD2D940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B151453-3FEC-44B8-91A0-E06EBE0E71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96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Badbevalling</a:t>
            </a:r>
            <a:r>
              <a:rPr lang="nl-NL" dirty="0" smtClean="0"/>
              <a:t> HMC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Locatie Westeinde &amp; </a:t>
            </a:r>
            <a:r>
              <a:rPr lang="nl-NL" dirty="0" err="1" smtClean="0"/>
              <a:t>Bronovo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42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2456155"/>
            <a:ext cx="2915122" cy="1936163"/>
          </a:xfr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3737463" y="863916"/>
            <a:ext cx="7315200" cy="512064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Ontstaan van het idee</a:t>
            </a:r>
          </a:p>
          <a:p>
            <a:r>
              <a:rPr lang="nl-NL" sz="3200" dirty="0" err="1" smtClean="0"/>
              <a:t>Birth</a:t>
            </a:r>
            <a:r>
              <a:rPr lang="nl-NL" sz="3200" dirty="0" smtClean="0"/>
              <a:t> pool in a box</a:t>
            </a:r>
          </a:p>
          <a:p>
            <a:r>
              <a:rPr lang="nl-NL" sz="3200" dirty="0" smtClean="0"/>
              <a:t>Protocol</a:t>
            </a:r>
          </a:p>
          <a:p>
            <a:r>
              <a:rPr lang="nl-NL" sz="3200" dirty="0" smtClean="0"/>
              <a:t>Kosten</a:t>
            </a:r>
          </a:p>
          <a:p>
            <a:r>
              <a:rPr lang="nl-NL" sz="3200" dirty="0" smtClean="0"/>
              <a:t>Vragen?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2071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9" y="-1"/>
            <a:ext cx="10360111" cy="690674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381102" y="5420497"/>
            <a:ext cx="381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Het ontstaan van het idee…</a:t>
            </a:r>
            <a:endParaRPr lang="nl-N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5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Birth</a:t>
            </a:r>
            <a:r>
              <a:rPr lang="nl-NL" dirty="0" smtClean="0"/>
              <a:t> pool </a:t>
            </a:r>
            <a:br>
              <a:rPr lang="nl-NL" dirty="0" smtClean="0"/>
            </a:br>
            <a:r>
              <a:rPr lang="nl-NL" dirty="0" smtClean="0"/>
              <a:t>in a box mini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74" y="1729946"/>
            <a:ext cx="5992144" cy="3044009"/>
          </a:xfrm>
        </p:spPr>
      </p:pic>
    </p:spTree>
    <p:extLst>
      <p:ext uri="{BB962C8B-B14F-4D97-AF65-F5344CB8AC3E}">
        <p14:creationId xmlns:p14="http://schemas.microsoft.com/office/powerpoint/2010/main" val="179057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79396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Protocol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1978" y="2248930"/>
            <a:ext cx="7550242" cy="332747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Begeleiding door verloskundige (intern/extern)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Prenataal informeren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Workshop of train-de-trainer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Plaatsen binnen gemarkeerde delen in de kamer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Exclusiecriteria, geheel en deels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Overdracht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Uitzonderlijke situaties</a:t>
            </a:r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10" y="2151809"/>
            <a:ext cx="2644348" cy="27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8516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Kosten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5788" y="2273642"/>
            <a:ext cx="7315200" cy="3269814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nl-NL" dirty="0" smtClean="0"/>
              <a:t>Disposable pakket; </a:t>
            </a:r>
          </a:p>
          <a:p>
            <a:pPr marL="342900" indent="-342900">
              <a:buFontTx/>
              <a:buChar char="-"/>
            </a:pPr>
            <a:r>
              <a:rPr lang="nl-NL" i="1" dirty="0" err="1" smtClean="0"/>
              <a:t>binnenhoes</a:t>
            </a:r>
            <a:r>
              <a:rPr lang="nl-NL" i="1" dirty="0" smtClean="0"/>
              <a:t>, dompelpomp, waterslang, veterinaire handschoenen, thermometer en schepnetje.</a:t>
            </a:r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D.m.v. facturatie achteraf; </a:t>
            </a:r>
          </a:p>
          <a:p>
            <a:pPr marL="342900" indent="-342900">
              <a:buFontTx/>
              <a:buChar char="-"/>
            </a:pPr>
            <a:r>
              <a:rPr lang="nl-NL" i="1" dirty="0" smtClean="0"/>
              <a:t>€80,- </a:t>
            </a:r>
            <a:endParaRPr lang="nl-NL" i="1" dirty="0"/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Evaluatie na 3 maanden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35" y="1938447"/>
            <a:ext cx="2677297" cy="26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2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9" y="576650"/>
            <a:ext cx="9549674" cy="395416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776151" y="4028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036306" y="4530812"/>
            <a:ext cx="36509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Vragen?</a:t>
            </a:r>
            <a:endParaRPr lang="nl-NL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53321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47</TotalTime>
  <Words>85</Words>
  <Application>Microsoft Office PowerPoint</Application>
  <PresentationFormat>Breedbeeld</PresentationFormat>
  <Paragraphs>29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 2</vt:lpstr>
      <vt:lpstr>Frame</vt:lpstr>
      <vt:lpstr>Badbevalling HMC</vt:lpstr>
      <vt:lpstr>PowerPoint-presentatie</vt:lpstr>
      <vt:lpstr>PowerPoint-presentatie</vt:lpstr>
      <vt:lpstr>Birth pool  in a box mini</vt:lpstr>
      <vt:lpstr>Protocol</vt:lpstr>
      <vt:lpstr>Kosten</vt:lpstr>
      <vt:lpstr>PowerPoint-presentatie</vt:lpstr>
    </vt:vector>
  </TitlesOfParts>
  <Company>Stichting Medisch Centrum Haaglanden en Bronovo-Nebo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Badbevalling HMC</dc:title>
  <dc:creator>Frederiek Engelbert van Bevervoorde</dc:creator>
  <cp:lastModifiedBy>Frederiek Engelbert van Bevervoorde</cp:lastModifiedBy>
  <cp:revision>7</cp:revision>
  <dcterms:created xsi:type="dcterms:W3CDTF">2018-09-04T12:50:17Z</dcterms:created>
  <dcterms:modified xsi:type="dcterms:W3CDTF">2018-09-04T13:37:53Z</dcterms:modified>
</cp:coreProperties>
</file>